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59" autoAdjust="0"/>
    <p:restoredTop sz="94660"/>
  </p:normalViewPr>
  <p:slideViewPr>
    <p:cSldViewPr>
      <p:cViewPr>
        <p:scale>
          <a:sx n="70" d="100"/>
          <a:sy n="70" d="100"/>
        </p:scale>
        <p:origin x="-1877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A5BFC9-3436-4738-89C3-17DAF86E935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903915-45A0-4922-92F1-31D23C8A8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0"/>
            <a:ext cx="6858000" cy="990600"/>
          </a:xfrm>
        </p:spPr>
        <p:txBody>
          <a:bodyPr/>
          <a:lstStyle/>
          <a:p>
            <a:pPr algn="ctr"/>
            <a:r>
              <a:rPr lang="sr-Cyrl-RS" dirty="0" smtClean="0"/>
              <a:t>Тема: Израда визира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 smtClean="0"/>
              <a:t>Онлајн час Ликовне културе, Основна школа ,,Радован Ковачевић Максим’’ Лебане</a:t>
            </a:r>
          </a:p>
          <a:p>
            <a:r>
              <a:rPr lang="sr-Cyrl-RS" dirty="0" smtClean="0"/>
              <a:t>Наставник ликовне културе; Елида Станојевић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295400"/>
            <a:ext cx="4724400" cy="4800600"/>
          </a:xfrm>
        </p:spPr>
        <p:txBody>
          <a:bodyPr>
            <a:normAutofit/>
          </a:bodyPr>
          <a:lstStyle/>
          <a:p>
            <a:r>
              <a:rPr lang="sr-Cyrl-RS" dirty="0" smtClean="0"/>
              <a:t>-Штапићем окрените сашивено платно </a:t>
            </a:r>
            <a:br>
              <a:rPr lang="sr-Cyrl-RS" dirty="0" smtClean="0"/>
            </a:br>
            <a:r>
              <a:rPr lang="sr-Cyrl-RS" b="1" dirty="0" smtClean="0"/>
              <a:t>налице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4" name="Content Placeholder 3" descr="20200422_09383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2746123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-Изрежите сунђер дебљине 2 </a:t>
            </a:r>
            <a:r>
              <a:rPr lang="sr-Latn-RS" dirty="0" smtClean="0"/>
              <a:t>x </a:t>
            </a:r>
            <a:r>
              <a:rPr lang="sr-Cyrl-RS" dirty="0" smtClean="0"/>
              <a:t>2 центиметра, дужине 21 центиметар.</a:t>
            </a:r>
            <a:endParaRPr lang="en-US" dirty="0"/>
          </a:p>
        </p:txBody>
      </p:sp>
      <p:pic>
        <p:nvPicPr>
          <p:cNvPr id="4" name="Content Placeholder 3" descr="20200422_0939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14000" contrast="8000"/>
          </a:blip>
          <a:stretch>
            <a:fillRect/>
          </a:stretch>
        </p:blipFill>
        <p:spPr>
          <a:xfrm>
            <a:off x="533400" y="3124200"/>
            <a:ext cx="2057400" cy="3202447"/>
          </a:xfrm>
        </p:spPr>
      </p:pic>
      <p:pic>
        <p:nvPicPr>
          <p:cNvPr id="5" name="Picture 4" descr="20200422_09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124200"/>
            <a:ext cx="2259813" cy="3200400"/>
          </a:xfrm>
          <a:prstGeom prst="rect">
            <a:avLst/>
          </a:prstGeom>
        </p:spPr>
      </p:pic>
      <p:pic>
        <p:nvPicPr>
          <p:cNvPr id="6" name="Picture 5" descr="20200422_093945.jpg"/>
          <p:cNvPicPr>
            <a:picLocks noChangeAspect="1"/>
          </p:cNvPicPr>
          <p:nvPr/>
        </p:nvPicPr>
        <p:blipFill>
          <a:blip r:embed="rId4" cstate="print">
            <a:lum bright="8000" contrast="2000"/>
          </a:blip>
          <a:stretch>
            <a:fillRect/>
          </a:stretch>
        </p:blipFill>
        <p:spPr>
          <a:xfrm>
            <a:off x="6400800" y="3124200"/>
            <a:ext cx="2133600" cy="3175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1371600"/>
            <a:ext cx="2362200" cy="4800600"/>
          </a:xfrm>
        </p:spPr>
        <p:txBody>
          <a:bodyPr>
            <a:normAutofit/>
          </a:bodyPr>
          <a:lstStyle/>
          <a:p>
            <a:r>
              <a:rPr lang="sr-Cyrl-RS" dirty="0" smtClean="0"/>
              <a:t>-Провуците сунђер кроз платно.</a:t>
            </a:r>
            <a:endParaRPr lang="en-US" dirty="0"/>
          </a:p>
        </p:txBody>
      </p:sp>
      <p:pic>
        <p:nvPicPr>
          <p:cNvPr id="4" name="Content Placeholder 3" descr="20200422_09401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6000" contrast="4000"/>
          </a:blip>
          <a:stretch>
            <a:fillRect/>
          </a:stretch>
        </p:blipFill>
        <p:spPr>
          <a:xfrm>
            <a:off x="3505200" y="1219201"/>
            <a:ext cx="2819400" cy="5029200"/>
          </a:xfrm>
        </p:spPr>
      </p:pic>
      <p:pic>
        <p:nvPicPr>
          <p:cNvPr id="5" name="Picture 4" descr="20200422_094031.jpg"/>
          <p:cNvPicPr>
            <a:picLocks noChangeAspect="1"/>
          </p:cNvPicPr>
          <p:nvPr/>
        </p:nvPicPr>
        <p:blipFill>
          <a:blip r:embed="rId3">
            <a:lum bright="8000" contrast="4000"/>
          </a:blip>
          <a:stretch>
            <a:fillRect/>
          </a:stretch>
        </p:blipFill>
        <p:spPr>
          <a:xfrm>
            <a:off x="457200" y="1219200"/>
            <a:ext cx="278029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114800"/>
            <a:ext cx="4953000" cy="2057400"/>
          </a:xfrm>
        </p:spPr>
        <p:txBody>
          <a:bodyPr/>
          <a:lstStyle/>
          <a:p>
            <a:r>
              <a:rPr lang="sr-Cyrl-RS" dirty="0" smtClean="0"/>
              <a:t>-Исеците ластиш дужине</a:t>
            </a:r>
            <a:br>
              <a:rPr lang="sr-Cyrl-RS" dirty="0" smtClean="0"/>
            </a:br>
            <a:r>
              <a:rPr lang="sr-Cyrl-RS" dirty="0" smtClean="0"/>
              <a:t> </a:t>
            </a:r>
            <a:r>
              <a:rPr lang="sr-Cyrl-RS" dirty="0" smtClean="0"/>
              <a:t>21 </a:t>
            </a:r>
            <a:r>
              <a:rPr lang="sr-Cyrl-RS" dirty="0" smtClean="0"/>
              <a:t>центиметар и спојите са предходним делом.</a:t>
            </a:r>
            <a:endParaRPr lang="en-US" dirty="0"/>
          </a:p>
        </p:txBody>
      </p:sp>
      <p:pic>
        <p:nvPicPr>
          <p:cNvPr id="4" name="Content Placeholder 3" descr="20200422_09410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8000" contrast="4000"/>
          </a:blip>
          <a:stretch>
            <a:fillRect/>
          </a:stretch>
        </p:blipFill>
        <p:spPr>
          <a:xfrm>
            <a:off x="457200" y="1371600"/>
            <a:ext cx="2767426" cy="4937125"/>
          </a:xfrm>
        </p:spPr>
      </p:pic>
      <p:pic>
        <p:nvPicPr>
          <p:cNvPr id="5" name="Picture 4" descr="20200422_094147.jpg"/>
          <p:cNvPicPr>
            <a:picLocks noChangeAspect="1"/>
          </p:cNvPicPr>
          <p:nvPr/>
        </p:nvPicPr>
        <p:blipFill>
          <a:blip r:embed="rId3">
            <a:lum bright="8000" contrast="2000"/>
          </a:blip>
          <a:stretch>
            <a:fillRect/>
          </a:stretch>
        </p:blipFill>
        <p:spPr>
          <a:xfrm>
            <a:off x="3733800" y="1371600"/>
            <a:ext cx="4495800" cy="251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295400"/>
            <a:ext cx="52578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-Означите тачке на фолији и исеците скалпелом прорез дужине 2 центиметра.</a:t>
            </a:r>
            <a:endParaRPr lang="en-US" dirty="0"/>
          </a:p>
        </p:txBody>
      </p:sp>
      <p:pic>
        <p:nvPicPr>
          <p:cNvPr id="4" name="Content Placeholder 3" descr="20200422_09421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8000" contrast="6000"/>
          </a:blip>
          <a:stretch>
            <a:fillRect/>
          </a:stretch>
        </p:blipFill>
        <p:spPr>
          <a:xfrm>
            <a:off x="457200" y="1371600"/>
            <a:ext cx="2675811" cy="4937125"/>
          </a:xfrm>
        </p:spPr>
      </p:pic>
      <p:pic>
        <p:nvPicPr>
          <p:cNvPr id="5" name="Picture 4" descr="20200422_094241.jpg"/>
          <p:cNvPicPr>
            <a:picLocks noChangeAspect="1"/>
          </p:cNvPicPr>
          <p:nvPr/>
        </p:nvPicPr>
        <p:blipFill>
          <a:blip r:embed="rId3">
            <a:lum bright="18000" contrast="12000"/>
          </a:blip>
          <a:stretch>
            <a:fillRect/>
          </a:stretch>
        </p:blipFill>
        <p:spPr>
          <a:xfrm>
            <a:off x="3581400" y="3505200"/>
            <a:ext cx="4953000" cy="274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57200"/>
            <a:ext cx="3505200" cy="5867400"/>
          </a:xfrm>
        </p:spPr>
        <p:txBody>
          <a:bodyPr/>
          <a:lstStyle/>
          <a:p>
            <a:r>
              <a:rPr lang="sr-Cyrl-RS" dirty="0" smtClean="0"/>
              <a:t>-Провуците прозрачне квадратиће кроз исечену прозрачну фолију.</a:t>
            </a:r>
            <a:endParaRPr lang="en-US" dirty="0"/>
          </a:p>
        </p:txBody>
      </p:sp>
      <p:pic>
        <p:nvPicPr>
          <p:cNvPr id="4" name="Content Placeholder 3" descr="20200422_0943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381000"/>
            <a:ext cx="4880915" cy="2720658"/>
          </a:xfrm>
        </p:spPr>
      </p:pic>
      <p:pic>
        <p:nvPicPr>
          <p:cNvPr id="5" name="Picture 4" descr="20200422_094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4876800" cy="270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219200"/>
            <a:ext cx="5105400" cy="495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-Ваш визир је спеман за употребу.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- Срећно у заједничкој борби против  </a:t>
            </a:r>
            <a:r>
              <a:rPr lang="sr-Latn-RS" dirty="0" smtClean="0"/>
              <a:t>COVID-a 19.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RS" dirty="0" smtClean="0"/>
              <a:t>-Хвала на сарадњи и учешћу у раду.</a:t>
            </a:r>
            <a:endParaRPr lang="en-US" dirty="0"/>
          </a:p>
        </p:txBody>
      </p:sp>
      <p:pic>
        <p:nvPicPr>
          <p:cNvPr id="5" name="Content Placeholder 4" descr="20200422_09485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2778568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Не заборавите на хигијену.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20200422_094919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8000" contrast="12000"/>
          </a:blip>
          <a:stretch>
            <a:fillRect/>
          </a:stretch>
        </p:blipFill>
        <p:spPr>
          <a:xfrm>
            <a:off x="1371600" y="1295400"/>
            <a:ext cx="6468080" cy="35814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953000"/>
          <a:ext cx="7971693" cy="1371600"/>
        </p:xfrm>
        <a:graphic>
          <a:graphicData uri="http://schemas.openxmlformats.org/drawingml/2006/table">
            <a:tbl>
              <a:tblPr/>
              <a:tblGrid>
                <a:gridCol w="7971693"/>
              </a:tblGrid>
              <a:tr h="137160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+mj-lt"/>
                        </a:rPr>
                        <a:t>-Визир</a:t>
                      </a:r>
                      <a:r>
                        <a:rPr lang="sr-Cyrl-RS" sz="2400" baseline="0" dirty="0" smtClean="0">
                          <a:latin typeface="+mj-lt"/>
                        </a:rPr>
                        <a:t> поклоните свом зубару, лекару, продавцу, фармацеуту, поштару, волонтеру  и свима који  нас спајају. Штитећи њих, заштитићемо себе.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r>
              <a:rPr lang="sr-Cyrl-RS" dirty="0" smtClean="0"/>
              <a:t>Правилник о оцењивању: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-Оцена добијена на овом раду је</a:t>
            </a:r>
            <a:r>
              <a:rPr lang="sr-Cyrl-RS" b="1" dirty="0" smtClean="0"/>
              <a:t> закључна, </a:t>
            </a:r>
            <a:r>
              <a:rPr lang="sr-Cyrl-RS" dirty="0" smtClean="0"/>
              <a:t>а није </a:t>
            </a:r>
            <a:r>
              <a:rPr lang="ru-RU" dirty="0" smtClean="0"/>
              <a:t> бројчана и не утврђује се на основу свих  уписаних оцена .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sr-Cyrl-RS" dirty="0" smtClean="0"/>
              <a:t>Оцена је за сва времена и остаће </a:t>
            </a:r>
            <a:r>
              <a:rPr lang="sr-Cyrl-RS" b="1" dirty="0" smtClean="0"/>
              <a:t>закључена</a:t>
            </a:r>
            <a:r>
              <a:rPr lang="sr-Cyrl-RS" dirty="0" smtClean="0"/>
              <a:t>, и записана у неком будућем дневнику.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096000"/>
          </a:xfrm>
        </p:spPr>
        <p:txBody>
          <a:bodyPr>
            <a:normAutofit/>
          </a:bodyPr>
          <a:lstStyle/>
          <a:p>
            <a:r>
              <a:rPr lang="sr-Cyrl-RS" dirty="0" smtClean="0"/>
              <a:t>-У изради визира су позвана деца узраста од петог до осмог разреда као и њихови родитељи , и сви суграђани који могу да дају допринос у борби против </a:t>
            </a:r>
            <a:r>
              <a:rPr lang="sr-Latn-RS" dirty="0" smtClean="0"/>
              <a:t>COVID-a 19.  </a:t>
            </a:r>
            <a:r>
              <a:rPr lang="sr-Cyrl-RS" dirty="0" smtClean="0"/>
              <a:t>-Акцију покрећемо са жељом да се она прошири до свих пора нашег друштва, до кројачких радњи, радионица и фирми које се баве сличним или истим  делатностима.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-По ивицама исеците прозрачну корицу, укоричене свеске или књиге.</a:t>
            </a:r>
            <a:endParaRPr lang="en-US" dirty="0"/>
          </a:p>
        </p:txBody>
      </p:sp>
      <p:pic>
        <p:nvPicPr>
          <p:cNvPr id="4" name="Content Placeholder 3" descr="20200422_09513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62600" y="1676400"/>
            <a:ext cx="2876710" cy="4572000"/>
          </a:xfrm>
        </p:spPr>
      </p:pic>
      <p:pic>
        <p:nvPicPr>
          <p:cNvPr id="5" name="Picture 4" descr="20200422_0929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2743200" cy="467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r>
              <a:rPr lang="sr-Cyrl-RS" dirty="0" smtClean="0"/>
              <a:t>-Нашој акцији су се одазвали сви суграђани.</a:t>
            </a:r>
            <a:br>
              <a:rPr lang="sr-Cyrl-RS" dirty="0" smtClean="0"/>
            </a:br>
            <a:r>
              <a:rPr lang="sr-Cyrl-RS" dirty="0" smtClean="0"/>
              <a:t>-Постали смо </a:t>
            </a:r>
            <a:r>
              <a:rPr lang="sr-Cyrl-RS" dirty="0" smtClean="0"/>
              <a:t>чланови Визионара </a:t>
            </a:r>
            <a:r>
              <a:rPr lang="sr-Cyrl-RS" dirty="0" smtClean="0"/>
              <a:t>Србије, као најмађи волонтери.</a:t>
            </a:r>
            <a:br>
              <a:rPr lang="sr-Cyrl-RS" dirty="0" smtClean="0"/>
            </a:br>
            <a:r>
              <a:rPr lang="sr-Cyrl-RS" dirty="0" smtClean="0"/>
              <a:t>-До сада смо израдили  400 визира за све оне који су први на борбеној линији против </a:t>
            </a:r>
            <a:r>
              <a:rPr lang="sr-Latn-RS" dirty="0" smtClean="0"/>
              <a:t>COVID-a 19</a:t>
            </a:r>
            <a:r>
              <a:rPr lang="sr-Cyrl-RS" dirty="0" smtClean="0"/>
              <a:t>. </a:t>
            </a:r>
            <a:br>
              <a:rPr lang="sr-Cyrl-RS" dirty="0" smtClean="0"/>
            </a:br>
            <a:r>
              <a:rPr lang="sr-Cyrl-RS" dirty="0" smtClean="0"/>
              <a:t>-Придружила нам се цела наша држава, а и пријатељи широм света.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685800"/>
          <a:ext cx="2895600" cy="36576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261257">
                <a:tc>
                  <a:txBody>
                    <a:bodyPr/>
                    <a:lstStyle/>
                    <a:p>
                      <a:r>
                        <a:rPr lang="sr-Cyrl-RS" dirty="0" smtClean="0"/>
                        <a:t>-После недељу</a:t>
                      </a:r>
                      <a:r>
                        <a:rPr lang="sr-Cyrl-RS" baseline="0" dirty="0" smtClean="0"/>
                        <a:t> дана.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Неки од наших визира. </a:t>
            </a:r>
            <a:endParaRPr lang="en-US" dirty="0"/>
          </a:p>
        </p:txBody>
      </p:sp>
      <p:pic>
        <p:nvPicPr>
          <p:cNvPr id="4" name="Content Placeholder 3" descr="20200402_1443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1676400" cy="1554163"/>
          </a:xfrm>
        </p:spPr>
      </p:pic>
      <p:pic>
        <p:nvPicPr>
          <p:cNvPr id="5" name="Picture 4" descr="20200402_144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143000"/>
            <a:ext cx="1752600" cy="1600200"/>
          </a:xfrm>
          <a:prstGeom prst="rect">
            <a:avLst/>
          </a:prstGeom>
        </p:spPr>
      </p:pic>
      <p:pic>
        <p:nvPicPr>
          <p:cNvPr id="6" name="Picture 5" descr="91619142_10221462026041097_5491981630652284928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19399"/>
            <a:ext cx="1600200" cy="3383681"/>
          </a:xfrm>
          <a:prstGeom prst="rect">
            <a:avLst/>
          </a:prstGeom>
        </p:spPr>
      </p:pic>
      <p:pic>
        <p:nvPicPr>
          <p:cNvPr id="8" name="Picture 7" descr="91809275_10221462027321129_479892379914154803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143000"/>
            <a:ext cx="1828800" cy="1600200"/>
          </a:xfrm>
          <a:prstGeom prst="rect">
            <a:avLst/>
          </a:prstGeom>
        </p:spPr>
      </p:pic>
      <p:pic>
        <p:nvPicPr>
          <p:cNvPr id="9" name="Picture 8" descr="IMG-7a6928f03b8c2925f606f7ed6fcbd2f7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2819400"/>
            <a:ext cx="1933098" cy="3352800"/>
          </a:xfrm>
          <a:prstGeom prst="rect">
            <a:avLst/>
          </a:prstGeom>
        </p:spPr>
      </p:pic>
      <p:pic>
        <p:nvPicPr>
          <p:cNvPr id="10" name="Picture 9" descr="received_879341975842860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1143000"/>
            <a:ext cx="2209800" cy="1583912"/>
          </a:xfrm>
          <a:prstGeom prst="rect">
            <a:avLst/>
          </a:prstGeom>
        </p:spPr>
      </p:pic>
      <p:pic>
        <p:nvPicPr>
          <p:cNvPr id="11" name="Picture 10" descr="IMG-20200413-WA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47933" y="2895600"/>
            <a:ext cx="2167467" cy="1600200"/>
          </a:xfrm>
          <a:prstGeom prst="rect">
            <a:avLst/>
          </a:prstGeom>
        </p:spPr>
      </p:pic>
      <p:pic>
        <p:nvPicPr>
          <p:cNvPr id="12" name="Picture 11" descr="91547436_10221438649536699_6780809726004297728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2819400"/>
            <a:ext cx="2514600" cy="3352800"/>
          </a:xfrm>
          <a:prstGeom prst="rect">
            <a:avLst/>
          </a:prstGeom>
        </p:spPr>
      </p:pic>
      <p:pic>
        <p:nvPicPr>
          <p:cNvPr id="13" name="Picture 12" descr="IMG-20200413-WA00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05600" y="4648200"/>
            <a:ext cx="219456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352800"/>
            <a:ext cx="4038600" cy="2819400"/>
          </a:xfrm>
        </p:spPr>
        <p:txBody>
          <a:bodyPr/>
          <a:lstStyle/>
          <a:p>
            <a:r>
              <a:rPr lang="sr-Cyrl-RS" dirty="0" smtClean="0"/>
              <a:t>-Уз саму ивицу  прозрачне корице, исеците квадратиће величине</a:t>
            </a:r>
            <a:br>
              <a:rPr lang="sr-Cyrl-RS" dirty="0" smtClean="0"/>
            </a:br>
            <a:r>
              <a:rPr lang="sr-Cyrl-RS" dirty="0" smtClean="0"/>
              <a:t> 1 </a:t>
            </a:r>
            <a:r>
              <a:rPr lang="sr-Latn-RS" dirty="0" smtClean="0"/>
              <a:t>x 1</a:t>
            </a:r>
            <a:r>
              <a:rPr lang="sr-Cyrl-RS" dirty="0" smtClean="0"/>
              <a:t> центиметар.</a:t>
            </a:r>
            <a:endParaRPr lang="en-US" dirty="0"/>
          </a:p>
        </p:txBody>
      </p:sp>
      <p:pic>
        <p:nvPicPr>
          <p:cNvPr id="4" name="Content Placeholder 3" descr="20200422_09334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4000" contrast="2000"/>
          </a:blip>
          <a:stretch>
            <a:fillRect/>
          </a:stretch>
        </p:blipFill>
        <p:spPr>
          <a:xfrm>
            <a:off x="609601" y="1219201"/>
            <a:ext cx="3200399" cy="5107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219200"/>
            <a:ext cx="5105400" cy="4876800"/>
          </a:xfrm>
        </p:spPr>
        <p:txBody>
          <a:bodyPr/>
          <a:lstStyle/>
          <a:p>
            <a:r>
              <a:rPr lang="sr-Cyrl-RS" dirty="0" smtClean="0"/>
              <a:t>-Исеците платно (тканину) димензија</a:t>
            </a:r>
            <a:br>
              <a:rPr lang="sr-Cyrl-RS" dirty="0" smtClean="0"/>
            </a:br>
            <a:r>
              <a:rPr lang="sr-Cyrl-RS" dirty="0" smtClean="0"/>
              <a:t> 35 </a:t>
            </a:r>
            <a:r>
              <a:rPr lang="sr-Latn-RS" dirty="0" smtClean="0"/>
              <a:t>x 10 </a:t>
            </a:r>
            <a:r>
              <a:rPr lang="sr-Cyrl-RS" dirty="0" smtClean="0"/>
              <a:t>центиметара.</a:t>
            </a:r>
            <a:endParaRPr lang="en-US" dirty="0"/>
          </a:p>
        </p:txBody>
      </p:sp>
      <p:pic>
        <p:nvPicPr>
          <p:cNvPr id="4" name="Content Placeholder 3" descr="20200422_0934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2772527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143000"/>
            <a:ext cx="2590800" cy="5181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-По средини платна обележите тачке.</a:t>
            </a:r>
            <a:br>
              <a:rPr lang="sr-Cyrl-RS" dirty="0" smtClean="0"/>
            </a:br>
            <a:r>
              <a:rPr lang="sr-Cyrl-RS" dirty="0" smtClean="0"/>
              <a:t>- Од ивице 4,5 центиметара, па према средини, на растојању од 6,5 центиметара.</a:t>
            </a:r>
            <a:endParaRPr lang="en-US" dirty="0"/>
          </a:p>
        </p:txBody>
      </p:sp>
      <p:pic>
        <p:nvPicPr>
          <p:cNvPr id="4" name="Content Placeholder 3" descr="20200422_09343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6000" contrast="4000"/>
          </a:blip>
          <a:stretch>
            <a:fillRect/>
          </a:stretch>
        </p:blipFill>
        <p:spPr>
          <a:xfrm>
            <a:off x="381000" y="1371600"/>
            <a:ext cx="2697133" cy="4937125"/>
          </a:xfrm>
        </p:spPr>
      </p:pic>
      <p:pic>
        <p:nvPicPr>
          <p:cNvPr id="5" name="Picture 4" descr="20200422_093532.jpg"/>
          <p:cNvPicPr>
            <a:picLocks noChangeAspect="1"/>
          </p:cNvPicPr>
          <p:nvPr/>
        </p:nvPicPr>
        <p:blipFill>
          <a:blip r:embed="rId3">
            <a:lum bright="14000" contrast="14000"/>
          </a:blip>
          <a:stretch>
            <a:fillRect/>
          </a:stretch>
        </p:blipFill>
        <p:spPr>
          <a:xfrm>
            <a:off x="5943600" y="1295400"/>
            <a:ext cx="279763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4876800" cy="6019800"/>
          </a:xfrm>
        </p:spPr>
        <p:txBody>
          <a:bodyPr/>
          <a:lstStyle/>
          <a:p>
            <a:r>
              <a:rPr lang="sr-Cyrl-RS" dirty="0" smtClean="0"/>
              <a:t>-На обележеним тачкама, залепите прозрачне квадратиће које сте већ исекли, димензија 1 </a:t>
            </a:r>
            <a:r>
              <a:rPr lang="sr-Latn-RS" dirty="0" smtClean="0"/>
              <a:t>x 1 </a:t>
            </a:r>
            <a:r>
              <a:rPr lang="sr-Cyrl-RS" dirty="0" smtClean="0"/>
              <a:t>центиметар.</a:t>
            </a:r>
            <a:endParaRPr lang="en-US" dirty="0"/>
          </a:p>
        </p:txBody>
      </p:sp>
      <p:pic>
        <p:nvPicPr>
          <p:cNvPr id="4" name="Content Placeholder 3" descr="20200422_09360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6000" contrast="8000"/>
          </a:blip>
          <a:stretch>
            <a:fillRect/>
          </a:stretch>
        </p:blipFill>
        <p:spPr>
          <a:xfrm>
            <a:off x="609600" y="1219200"/>
            <a:ext cx="2895600" cy="5147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-Спојите квадратиће иглом и концем </a:t>
            </a:r>
            <a:r>
              <a:rPr lang="sr-Cyrl-RS" dirty="0" smtClean="0"/>
              <a:t>или,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1" dirty="0" smtClean="0">
                <a:solidFill>
                  <a:srgbClr val="FF0000"/>
                </a:solidFill>
              </a:rPr>
              <a:t>уз сарадњу и присуство  родитеља, на машини за шивење.</a:t>
            </a:r>
            <a:endParaRPr lang="en-US" dirty="0"/>
          </a:p>
        </p:txBody>
      </p:sp>
      <p:pic>
        <p:nvPicPr>
          <p:cNvPr id="4" name="Content Placeholder 3" descr="20200422_0936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2457646"/>
            <a:ext cx="6781800" cy="3819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295400"/>
            <a:ext cx="4267200" cy="4953000"/>
          </a:xfrm>
        </p:spPr>
        <p:txBody>
          <a:bodyPr/>
          <a:lstStyle/>
          <a:p>
            <a:r>
              <a:rPr lang="sr-Cyrl-RS" dirty="0" smtClean="0"/>
              <a:t>-Окрените платно и спојите ивице иглом и концем </a:t>
            </a:r>
            <a:r>
              <a:rPr lang="sr-Cyrl-RS" dirty="0" smtClean="0"/>
              <a:t>или,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1" dirty="0" smtClean="0">
                <a:solidFill>
                  <a:srgbClr val="FF0000"/>
                </a:solidFill>
              </a:rPr>
              <a:t>уз сарадњу и присуство родитеља, на машини за шивење.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20200422_0937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270805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219200"/>
            <a:ext cx="5105400" cy="5029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-Окрените платно и спојите ивице иглом и концем.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1" dirty="0" smtClean="0">
                <a:solidFill>
                  <a:srgbClr val="FF0000"/>
                </a:solidFill>
              </a:rPr>
              <a:t>НАПОМЕНА: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</a:t>
            </a:r>
            <a:r>
              <a:rPr lang="sr-Cyrl-RS" dirty="0" smtClean="0">
                <a:solidFill>
                  <a:srgbClr val="FF0000"/>
                </a:solidFill>
              </a:rPr>
              <a:t>-</a:t>
            </a:r>
            <a:r>
              <a:rPr lang="sr-Cyrl-RS" b="1" dirty="0" smtClean="0">
                <a:solidFill>
                  <a:srgbClr val="FF0000"/>
                </a:solidFill>
              </a:rPr>
              <a:t>Уз сарадњу и присуство родитеља, спојите ивице платна на машини за шивење.</a:t>
            </a:r>
            <a:endParaRPr lang="en-US" dirty="0"/>
          </a:p>
        </p:txBody>
      </p:sp>
      <p:pic>
        <p:nvPicPr>
          <p:cNvPr id="4" name="Content Placeholder 3" descr="20200422_09374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2000" contrast="8000"/>
          </a:blip>
          <a:stretch>
            <a:fillRect/>
          </a:stretch>
        </p:blipFill>
        <p:spPr>
          <a:xfrm>
            <a:off x="533400" y="1219200"/>
            <a:ext cx="2819400" cy="5013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363</TotalTime>
  <Words>274</Words>
  <Application>Microsoft Office PowerPoint</Application>
  <PresentationFormat>On-screen Show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Тема: Израда визира</vt:lpstr>
      <vt:lpstr>-По ивицама исеците прозрачну корицу, укоричене свеске или књиге.</vt:lpstr>
      <vt:lpstr>-Уз саму ивицу  прозрачне корице, исеците квадратиће величине  1 x 1 центиметар.</vt:lpstr>
      <vt:lpstr>-Исеците платно (тканину) димензија  35 x 10 центиметара.</vt:lpstr>
      <vt:lpstr>-По средини платна обележите тачке. - Од ивице 4,5 центиметара, па према средини, на растојању од 6,5 центиметара.</vt:lpstr>
      <vt:lpstr>-На обележеним тачкама, залепите прозрачне квадратиће које сте већ исекли, димензија 1 x 1 центиметар.</vt:lpstr>
      <vt:lpstr>    -Спојите квадратиће иглом и концем или,  уз сарадњу и присуство  родитеља, на машини за шивење.</vt:lpstr>
      <vt:lpstr>-Окрените платно и спојите ивице иглом и концем или,  уз сарадњу и присуство родитеља, на машини за шивење.</vt:lpstr>
      <vt:lpstr>-Окрените платно и спојите ивице иглом и концем.    НАПОМЕНА:  -Уз сарадњу и присуство родитеља, спојите ивице платна на машини за шивење.</vt:lpstr>
      <vt:lpstr>-Штапићем окрените сашивено платно  налице.</vt:lpstr>
      <vt:lpstr>-Изрежите сунђер дебљине 2 x 2 центиметра, дужине 21 центиметар.</vt:lpstr>
      <vt:lpstr>-Провуците сунђер кроз платно.</vt:lpstr>
      <vt:lpstr>-Исеците ластиш дужине  21 центиметар и спојите са предходним делом.</vt:lpstr>
      <vt:lpstr>-Означите тачке на фолији и исеците скалпелом прорез дужине 2 центиметра.</vt:lpstr>
      <vt:lpstr>-Провуците прозрачне квадратиће кроз исечену прозрачну фолију.</vt:lpstr>
      <vt:lpstr>-Ваш визир је спеман за употребу.  - Срећно у заједничкој борби против  COVID-a 19.   -Хвала на сарадњи и учешћу у раду.</vt:lpstr>
      <vt:lpstr>Не заборавите на хигијену. </vt:lpstr>
      <vt:lpstr>Правилник о оцењивању:  -Оцена добијена на овом раду је закључна, а није  бројчана и не утврђује се на основу свих  уписаних оцена . -Оцена је за сва времена и остаће закључена, и записана у неком будућем дневнику.</vt:lpstr>
      <vt:lpstr>-У изради визира су позвана деца узраста од петог до осмог разреда као и њихови родитељи , и сви суграђани који могу да дају допринос у борби против COVID-a 19.  -Акцију покрећемо са жељом да се она прошири до свих пора нашег друштва, до кројачких радњи, радионица и фирми које се баве сличним или истим  делатностима. </vt:lpstr>
      <vt:lpstr>-Нашој акцији су се одазвали сви суграђани. -Постали смо чланови Визионара Србије, као најмађи волонтери. -До сада смо израдили  400 визира за све оне који су први на борбеној линији против COVID-a 19.  -Придружила нам се цела наша држава, а и пријатељи широм света.</vt:lpstr>
      <vt:lpstr>Неки од наших визира.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Израда Визира</dc:title>
  <dc:subject>ОШ,,Радован Ковачевић Максим''</dc:subject>
  <dc:creator>Елида Станојевић</dc:creator>
  <cp:lastModifiedBy>Kabinet matematike 2</cp:lastModifiedBy>
  <cp:revision>45</cp:revision>
  <dcterms:created xsi:type="dcterms:W3CDTF">2020-04-22T08:44:29Z</dcterms:created>
  <dcterms:modified xsi:type="dcterms:W3CDTF">2020-04-22T14:58:04Z</dcterms:modified>
</cp:coreProperties>
</file>